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9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>
      <p:cViewPr>
        <p:scale>
          <a:sx n="66" d="100"/>
          <a:sy n="66" d="100"/>
        </p:scale>
        <p:origin x="-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4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0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66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78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sk-SK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SVET </a:t>
            </a:r>
            <a:r>
              <a:rPr lang="pt-BR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LASER</a:t>
            </a:r>
            <a:r>
              <a:rPr lang="sk-SK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>
                <a:solidFill>
                  <a:srgbClr val="54BC9B"/>
                </a:solidFill>
              </a:rPr>
              <a:t>Lasero</a:t>
            </a:r>
            <a:r>
              <a:rPr lang="sk-SK" sz="3000" b="1" spc="300" dirty="0" err="1">
                <a:solidFill>
                  <a:srgbClr val="54BC9B"/>
                </a:solidFill>
              </a:rPr>
              <a:t>vá</a:t>
            </a:r>
            <a:r>
              <a:rPr lang="pt-BR" sz="3000" b="1" spc="300" dirty="0">
                <a:solidFill>
                  <a:srgbClr val="54BC9B"/>
                </a:solidFill>
              </a:rPr>
              <a:t> </a:t>
            </a:r>
            <a:r>
              <a:rPr lang="sk-SK" sz="3000" b="1" spc="300" dirty="0">
                <a:solidFill>
                  <a:srgbClr val="54BC9B"/>
                </a:solidFill>
              </a:rPr>
              <a:t>aplikácia 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pt-BR" sz="3000" b="1" spc="300" dirty="0" smtClean="0">
                <a:solidFill>
                  <a:srgbClr val="54BC9B"/>
                </a:solidFill>
              </a:rPr>
              <a:t>Display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1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556792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Laserové </a:t>
            </a:r>
            <a:r>
              <a:rPr lang="sk-SK" sz="3000" b="1" spc="100" dirty="0" smtClean="0">
                <a:solidFill>
                  <a:srgbClr val="54BC9B"/>
                </a:solidFill>
              </a:rPr>
              <a:t>projekčné </a:t>
            </a:r>
            <a:r>
              <a:rPr lang="pt-BR" sz="3000" b="1" spc="100" dirty="0" smtClean="0">
                <a:solidFill>
                  <a:srgbClr val="54BC9B"/>
                </a:solidFill>
              </a:rPr>
              <a:t>displeje </a:t>
            </a:r>
            <a:r>
              <a:rPr lang="pt-BR" sz="3000" b="1" spc="100" dirty="0">
                <a:solidFill>
                  <a:srgbClr val="54BC9B"/>
                </a:solidFill>
              </a:rPr>
              <a:t>obsahujúce zdroje RGB možno </a:t>
            </a:r>
            <a:r>
              <a:rPr lang="sk-SK" sz="3000" b="1" spc="100" dirty="0" smtClean="0">
                <a:solidFill>
                  <a:srgbClr val="54BC9B"/>
                </a:solidFill>
              </a:rPr>
              <a:t>vy</a:t>
            </a:r>
            <a:r>
              <a:rPr lang="pt-BR" sz="3000" b="1" spc="100" dirty="0" smtClean="0">
                <a:solidFill>
                  <a:srgbClr val="54BC9B"/>
                </a:solidFill>
              </a:rPr>
              <a:t>užiť </a:t>
            </a:r>
            <a:r>
              <a:rPr lang="sk-SK" sz="3000" b="1" spc="100" dirty="0" smtClean="0">
                <a:solidFill>
                  <a:srgbClr val="54BC9B"/>
                </a:solidFill>
              </a:rPr>
              <a:t>ako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sk-SK" sz="3000" b="1" spc="100" dirty="0" smtClean="0">
                <a:solidFill>
                  <a:srgbClr val="54BC9B"/>
                </a:solidFill>
              </a:rPr>
              <a:t>domáce </a:t>
            </a:r>
            <a:r>
              <a:rPr lang="pt-BR" sz="3000" b="1" spc="100" dirty="0" smtClean="0">
                <a:solidFill>
                  <a:srgbClr val="54BC9B"/>
                </a:solidFill>
              </a:rPr>
              <a:t>kin</a:t>
            </a:r>
            <a:r>
              <a:rPr lang="sk-SK" sz="3000" b="1" spc="100" dirty="0" smtClean="0">
                <a:solidFill>
                  <a:srgbClr val="54BC9B"/>
                </a:solidFill>
              </a:rPr>
              <a:t>o</a:t>
            </a:r>
            <a:r>
              <a:rPr lang="pt-BR" sz="3000" b="1" spc="100" dirty="0" smtClean="0">
                <a:solidFill>
                  <a:srgbClr val="54BC9B"/>
                </a:solidFill>
              </a:rPr>
              <a:t>, vide</a:t>
            </a:r>
            <a:r>
              <a:rPr lang="sk-SK" sz="3000" b="1" spc="100" dirty="0">
                <a:solidFill>
                  <a:srgbClr val="54BC9B"/>
                </a:solidFill>
              </a:rPr>
              <a:t>o</a:t>
            </a:r>
            <a:r>
              <a:rPr lang="pt-BR" sz="3000" b="1" spc="100" dirty="0" smtClean="0">
                <a:solidFill>
                  <a:srgbClr val="54BC9B"/>
                </a:solidFill>
              </a:rPr>
              <a:t>, </a:t>
            </a:r>
            <a:r>
              <a:rPr lang="pt-BR" sz="3000" b="1" spc="100" dirty="0">
                <a:solidFill>
                  <a:srgbClr val="54BC9B"/>
                </a:solidFill>
              </a:rPr>
              <a:t>letové simulátory atď.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DISPLEJ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863587" y="3717032"/>
            <a:ext cx="7416824" cy="3075363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63" y="3977162"/>
            <a:ext cx="6817072" cy="265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7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Laser</a:t>
            </a:r>
            <a:r>
              <a:rPr lang="sk-SK" sz="4200" b="1" spc="600" dirty="0" err="1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ová</a:t>
            </a:r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sk-SK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projekcia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475657" y="1719391"/>
            <a:ext cx="6120680" cy="5058508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96" y="1916832"/>
            <a:ext cx="5781124" cy="470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833205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Často sú </a:t>
            </a:r>
            <a:r>
              <a:rPr lang="sk-SK" sz="3000" b="1" spc="100" dirty="0" smtClean="0">
                <a:solidFill>
                  <a:schemeClr val="bg1"/>
                </a:solidFill>
              </a:rPr>
              <a:t>oveľa lepšie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sk-SK" sz="3000" b="1" spc="100" dirty="0" smtClean="0">
                <a:solidFill>
                  <a:srgbClr val="54BC9B"/>
                </a:solidFill>
              </a:rPr>
              <a:t>než </a:t>
            </a:r>
            <a:r>
              <a:rPr lang="pt-BR" sz="3000" b="1" spc="100" dirty="0" smtClean="0">
                <a:solidFill>
                  <a:srgbClr val="54BC9B"/>
                </a:solidFill>
              </a:rPr>
              <a:t>ostatn</a:t>
            </a:r>
            <a:r>
              <a:rPr lang="sk-SK" sz="3000" b="1" spc="100" dirty="0" smtClean="0">
                <a:solidFill>
                  <a:srgbClr val="54BC9B"/>
                </a:solidFill>
              </a:rPr>
              <a:t>é zariadenia, z pohľadu</a:t>
            </a:r>
            <a:r>
              <a:rPr lang="pt-BR" sz="3000" b="1" spc="100" dirty="0" smtClean="0">
                <a:solidFill>
                  <a:srgbClr val="54BC9B"/>
                </a:solidFill>
              </a:rPr>
              <a:t> možných </a:t>
            </a:r>
            <a:r>
              <a:rPr lang="pt-BR" sz="3000" b="1" spc="100" dirty="0" smtClean="0">
                <a:solidFill>
                  <a:schemeClr val="bg1"/>
                </a:solidFill>
              </a:rPr>
              <a:t>rozmerov obrazovky</a:t>
            </a:r>
            <a:r>
              <a:rPr lang="pt-BR" sz="3000" b="1" spc="100" dirty="0" smtClean="0">
                <a:solidFill>
                  <a:srgbClr val="54BC9B"/>
                </a:solidFill>
              </a:rPr>
              <a:t>, </a:t>
            </a:r>
            <a:r>
              <a:rPr lang="pt-BR" sz="3000" b="1" spc="100" dirty="0" smtClean="0">
                <a:solidFill>
                  <a:schemeClr val="bg1"/>
                </a:solidFill>
              </a:rPr>
              <a:t>rozlíšenia</a:t>
            </a:r>
            <a:r>
              <a:rPr lang="pt-BR" sz="3000" b="1" spc="100" dirty="0" smtClean="0">
                <a:solidFill>
                  <a:srgbClr val="54BC9B"/>
                </a:solidFill>
              </a:rPr>
              <a:t> a </a:t>
            </a:r>
            <a:r>
              <a:rPr lang="pt-BR" sz="3000" b="1" spc="100" dirty="0" smtClean="0">
                <a:solidFill>
                  <a:schemeClr val="bg1"/>
                </a:solidFill>
              </a:rPr>
              <a:t>sýtosti farieb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r>
              <a:rPr lang="sk-SK" sz="3000" b="1" spc="100" dirty="0" smtClean="0">
                <a:solidFill>
                  <a:srgbClr val="54BC9B"/>
                </a:solidFill>
              </a:rPr>
              <a:t>AJ KEĎ</a:t>
            </a:r>
            <a:r>
              <a:rPr lang="pt-BR" sz="3000" b="1" spc="100" dirty="0" smtClean="0">
                <a:solidFill>
                  <a:srgbClr val="54BC9B"/>
                </a:solidFill>
              </a:rPr>
              <a:t>. </a:t>
            </a:r>
            <a:r>
              <a:rPr lang="pt-BR" sz="3000" b="1" spc="100" dirty="0" smtClean="0">
                <a:solidFill>
                  <a:srgbClr val="54BC9B"/>
                </a:solidFill>
              </a:rPr>
              <a:t>. 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LASER</a:t>
            </a:r>
            <a:r>
              <a:rPr lang="sk-SK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OVÉ</a:t>
            </a:r>
            <a:r>
              <a:rPr lang="pt-BR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sk-SK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PROJEKČNÉ</a:t>
            </a:r>
            <a:r>
              <a:rPr lang="pt-BR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sk-SK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DIPLEJE</a:t>
            </a:r>
            <a:endParaRPr lang="pt-BR" sz="40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42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850048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... </a:t>
            </a:r>
            <a:r>
              <a:rPr lang="pt-BR" sz="3000" b="1" spc="100" dirty="0" smtClean="0">
                <a:solidFill>
                  <a:srgbClr val="54BC9B"/>
                </a:solidFill>
              </a:rPr>
              <a:t>ďalšie </a:t>
            </a:r>
            <a:r>
              <a:rPr lang="pt-BR" sz="3000" b="1" spc="100" dirty="0">
                <a:solidFill>
                  <a:schemeClr val="bg1"/>
                </a:solidFill>
              </a:rPr>
              <a:t>zníženie výrobných nákladov </a:t>
            </a:r>
            <a:r>
              <a:rPr lang="pt-BR" sz="3000" b="1" spc="100" dirty="0">
                <a:solidFill>
                  <a:srgbClr val="54BC9B"/>
                </a:solidFill>
              </a:rPr>
              <a:t>bude nevyhnutné pre </a:t>
            </a:r>
            <a:r>
              <a:rPr lang="sk-SK" sz="3000" b="1" spc="100" dirty="0" smtClean="0">
                <a:solidFill>
                  <a:srgbClr val="54BC9B"/>
                </a:solidFill>
              </a:rPr>
              <a:t>ich širšie rozšírenie </a:t>
            </a:r>
            <a:r>
              <a:rPr lang="pt-BR" sz="3000" b="1" spc="100" dirty="0" smtClean="0">
                <a:solidFill>
                  <a:srgbClr val="54BC9B"/>
                </a:solidFill>
              </a:rPr>
              <a:t>na trh</a:t>
            </a:r>
            <a:r>
              <a:rPr lang="sk-SK" sz="3000" b="1" spc="100" dirty="0" smtClean="0">
                <a:solidFill>
                  <a:srgbClr val="54BC9B"/>
                </a:solidFill>
              </a:rPr>
              <a:t>u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LASER</a:t>
            </a:r>
            <a:r>
              <a:rPr lang="sk-SK" sz="4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OVÉ</a:t>
            </a:r>
            <a:r>
              <a:rPr lang="pt-BR" sz="4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sk-SK" sz="4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PROJEKČNÉ</a:t>
            </a:r>
            <a:r>
              <a:rPr lang="pt-BR" sz="4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sk-SK" sz="4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DIPLEJE</a:t>
            </a:r>
            <a:endParaRPr lang="pt-BR" sz="40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199" y="349771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9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54BC9B"/>
                </a:solidFill>
              </a:rPr>
              <a:t>Teraz môžete prejsť na ďalšiu tému...</a:t>
            </a:r>
            <a:endParaRPr lang="pt-BR" sz="3000" b="1" dirty="0" smtClean="0">
              <a:solidFill>
                <a:srgbClr val="54BC9B"/>
              </a:solidFill>
            </a:endParaRP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sk-SK" sz="3000" b="1" spc="300" dirty="0" smtClean="0">
                <a:solidFill>
                  <a:schemeClr val="bg1"/>
                </a:solidFill>
              </a:rPr>
              <a:t>OBLASŤ VEDY</a:t>
            </a:r>
            <a:r>
              <a:rPr lang="pt-BR" sz="3000" b="1" spc="300" dirty="0" smtClean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500" b="1" dirty="0"/>
              <a:t>VÝBORNE!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56808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107</Words>
  <Application>Microsoft Office PowerPoint</Application>
  <PresentationFormat>Prezentácia na obrazovke (4:3)</PresentationFormat>
  <Paragraphs>34</Paragraphs>
  <Slides>6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16</cp:revision>
  <dcterms:created xsi:type="dcterms:W3CDTF">2017-03-08T21:43:37Z</dcterms:created>
  <dcterms:modified xsi:type="dcterms:W3CDTF">2018-01-23T20:07:13Z</dcterms:modified>
</cp:coreProperties>
</file>